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DADB-3555-4695-9B20-7829D486D9C3}" type="datetimeFigureOut">
              <a:rPr lang="es-ES" smtClean="0"/>
              <a:pPr/>
              <a:t>25/07/2013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EA69-7CC4-4EB6-ADF9-F5BCB99B38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DADB-3555-4695-9B20-7829D486D9C3}" type="datetimeFigureOut">
              <a:rPr lang="es-ES" smtClean="0"/>
              <a:pPr/>
              <a:t>25/07/2013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EA69-7CC4-4EB6-ADF9-F5BCB99B38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DADB-3555-4695-9B20-7829D486D9C3}" type="datetimeFigureOut">
              <a:rPr lang="es-ES" smtClean="0"/>
              <a:pPr/>
              <a:t>25/07/2013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EA69-7CC4-4EB6-ADF9-F5BCB99B38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DADB-3555-4695-9B20-7829D486D9C3}" type="datetimeFigureOut">
              <a:rPr lang="es-ES" smtClean="0"/>
              <a:pPr/>
              <a:t>25/07/2013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EA69-7CC4-4EB6-ADF9-F5BCB99B38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DADB-3555-4695-9B20-7829D486D9C3}" type="datetimeFigureOut">
              <a:rPr lang="es-ES" smtClean="0"/>
              <a:pPr/>
              <a:t>25/07/2013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EA69-7CC4-4EB6-ADF9-F5BCB99B38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DADB-3555-4695-9B20-7829D486D9C3}" type="datetimeFigureOut">
              <a:rPr lang="es-ES" smtClean="0"/>
              <a:pPr/>
              <a:t>25/07/2013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EA69-7CC4-4EB6-ADF9-F5BCB99B38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DADB-3555-4695-9B20-7829D486D9C3}" type="datetimeFigureOut">
              <a:rPr lang="es-ES" smtClean="0"/>
              <a:pPr/>
              <a:t>25/07/2013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EA69-7CC4-4EB6-ADF9-F5BCB99B38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DADB-3555-4695-9B20-7829D486D9C3}" type="datetimeFigureOut">
              <a:rPr lang="es-ES" smtClean="0"/>
              <a:pPr/>
              <a:t>25/07/2013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EA69-7CC4-4EB6-ADF9-F5BCB99B38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DADB-3555-4695-9B20-7829D486D9C3}" type="datetimeFigureOut">
              <a:rPr lang="es-ES" smtClean="0"/>
              <a:pPr/>
              <a:t>25/07/2013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EA69-7CC4-4EB6-ADF9-F5BCB99B38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DADB-3555-4695-9B20-7829D486D9C3}" type="datetimeFigureOut">
              <a:rPr lang="es-ES" smtClean="0"/>
              <a:pPr/>
              <a:t>25/07/2013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EA69-7CC4-4EB6-ADF9-F5BCB99B38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DADB-3555-4695-9B20-7829D486D9C3}" type="datetimeFigureOut">
              <a:rPr lang="es-ES" smtClean="0"/>
              <a:pPr/>
              <a:t>25/07/2013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EA69-7CC4-4EB6-ADF9-F5BCB99B38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DDADB-3555-4695-9B20-7829D486D9C3}" type="datetimeFigureOut">
              <a:rPr lang="es-ES" smtClean="0"/>
              <a:pPr/>
              <a:t>25/07/2013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9EA69-7CC4-4EB6-ADF9-F5BCB99B38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r="779" b="2416"/>
          <a:stretch>
            <a:fillRect/>
          </a:stretch>
        </p:blipFill>
        <p:spPr bwMode="auto">
          <a:xfrm>
            <a:off x="928662" y="428604"/>
            <a:ext cx="678661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936" y="3330770"/>
            <a:ext cx="6751336" cy="26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https://lh6.googleusercontent.com/-g9MoOc23DuU/TYOm3iqklwI/AAAAAAAAFSE/ECDCyEUNwmA/s400/Slide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356"/>
            <a:ext cx="692948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7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5 Imagen" descr="https://lh4.googleusercontent.com/-zbWLZMXXjGo/TYOl6VizaHI/AAAAAAAAFRo/MIMNWv5OA1M/s400/Slide20.jpg"/>
            <p:cNvPicPr/>
            <p:nvPr/>
          </p:nvPicPr>
          <p:blipFill>
            <a:blip r:embed="rId3" cstate="print"/>
            <a:srcRect l="-625" t="37500" r="78125" b="8463"/>
            <a:stretch>
              <a:fillRect/>
            </a:stretch>
          </p:blipFill>
          <p:spPr bwMode="auto">
            <a:xfrm rot="16200000">
              <a:off x="3786198" y="-2428908"/>
              <a:ext cx="1500166" cy="6357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6 Imagen" descr="https://lh4.googleusercontent.com/-zbWLZMXXjGo/TYOl6VizaHI/AAAAAAAAFRo/MIMNWv5OA1M/s400/Slide20.jpg"/>
            <p:cNvPicPr/>
            <p:nvPr/>
          </p:nvPicPr>
          <p:blipFill>
            <a:blip r:embed="rId3" cstate="print"/>
            <a:srcRect l="-625" t="37500" r="78125" b="8463"/>
            <a:stretch>
              <a:fillRect/>
            </a:stretch>
          </p:blipFill>
          <p:spPr bwMode="auto">
            <a:xfrm rot="16200000">
              <a:off x="3714760" y="2928926"/>
              <a:ext cx="1500166" cy="6357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3 Imagen" descr="https://lh4.googleusercontent.com/-zbWLZMXXjGo/TYOl6VizaHI/AAAAAAAAFRo/MIMNWv5OA1M/s400/Slide20.jpg"/>
            <p:cNvPicPr/>
            <p:nvPr/>
          </p:nvPicPr>
          <p:blipFill>
            <a:blip r:embed="rId3" cstate="print"/>
            <a:srcRect l="-625" t="37500" r="78125"/>
            <a:stretch>
              <a:fillRect/>
            </a:stretch>
          </p:blipFill>
          <p:spPr bwMode="auto">
            <a:xfrm>
              <a:off x="0" y="0"/>
              <a:ext cx="150016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4 Imagen" descr="https://lh4.googleusercontent.com/-zbWLZMXXjGo/TYOl6VizaHI/AAAAAAAAFRo/MIMNWv5OA1M/s400/Slide20.jpg"/>
            <p:cNvPicPr/>
            <p:nvPr/>
          </p:nvPicPr>
          <p:blipFill>
            <a:blip r:embed="rId3" cstate="print"/>
            <a:srcRect l="-625" t="37500" r="78125"/>
            <a:stretch>
              <a:fillRect/>
            </a:stretch>
          </p:blipFill>
          <p:spPr bwMode="auto">
            <a:xfrm>
              <a:off x="7643834" y="0"/>
              <a:ext cx="150016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0" y="0"/>
            <a:ext cx="9144000" cy="6858000"/>
            <a:chOff x="1428728" y="0"/>
            <a:chExt cx="7715272" cy="6858000"/>
          </a:xfrm>
        </p:grpSpPr>
        <p:pic>
          <p:nvPicPr>
            <p:cNvPr id="3" name="2 Imagen" descr="https://lh6.googleusercontent.com/-V1K572KHWQI/TYOnBdIx1eI/AAAAAAAAFSI/2XdDy7OTahw/s400/Slide28.jpg"/>
            <p:cNvPicPr/>
            <p:nvPr/>
          </p:nvPicPr>
          <p:blipFill>
            <a:blip r:embed="rId2" cstate="print"/>
            <a:srcRect r="61250"/>
            <a:stretch>
              <a:fillRect/>
            </a:stretch>
          </p:blipFill>
          <p:spPr bwMode="auto">
            <a:xfrm>
              <a:off x="1428728" y="0"/>
              <a:ext cx="328614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4 Imagen" descr="https://lh6.googleusercontent.com/-V1K572KHWQI/TYOnBdIx1eI/AAAAAAAAFSI/2XdDy7OTahw/s400/Slide28.jpg"/>
            <p:cNvPicPr/>
            <p:nvPr/>
          </p:nvPicPr>
          <p:blipFill>
            <a:blip r:embed="rId2" cstate="print"/>
            <a:srcRect l="39375" b="7499"/>
            <a:stretch>
              <a:fillRect/>
            </a:stretch>
          </p:blipFill>
          <p:spPr bwMode="auto">
            <a:xfrm>
              <a:off x="4643438" y="0"/>
              <a:ext cx="450056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0" y="0"/>
            <a:ext cx="9144000" cy="6858000"/>
            <a:chOff x="1428728" y="0"/>
            <a:chExt cx="7715272" cy="6858000"/>
          </a:xfrm>
        </p:grpSpPr>
        <p:pic>
          <p:nvPicPr>
            <p:cNvPr id="5" name="4 Imagen" descr="https://lh6.googleusercontent.com/-1hdTpLtEwb8/TYOnLHRW8WI/AAAAAAAAFSM/LRhGxZo05ng/s400/Slide29.jpg"/>
            <p:cNvPicPr/>
            <p:nvPr/>
          </p:nvPicPr>
          <p:blipFill>
            <a:blip r:embed="rId2" cstate="print"/>
            <a:srcRect l="38750" b="10000"/>
            <a:stretch>
              <a:fillRect/>
            </a:stretch>
          </p:blipFill>
          <p:spPr bwMode="auto">
            <a:xfrm>
              <a:off x="1428728" y="0"/>
              <a:ext cx="514353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3 Imagen" descr="https://lh6.googleusercontent.com/-1hdTpLtEwb8/TYOnLHRW8WI/AAAAAAAAFSM/LRhGxZo05ng/s400/Slide29.jpg"/>
            <p:cNvPicPr/>
            <p:nvPr/>
          </p:nvPicPr>
          <p:blipFill>
            <a:blip r:embed="rId2" cstate="print"/>
            <a:srcRect l="1250" r="63125"/>
            <a:stretch>
              <a:fillRect/>
            </a:stretch>
          </p:blipFill>
          <p:spPr bwMode="auto">
            <a:xfrm>
              <a:off x="6429388" y="0"/>
              <a:ext cx="271461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s://lh3.googleusercontent.com/-l0rz8QWTIAY/TYOnRhgFWII/AAAAAAAAFSQ/3xo8fdFm6r4/s400/Slide30.jpg"/>
          <p:cNvPicPr/>
          <p:nvPr/>
        </p:nvPicPr>
        <p:blipFill>
          <a:blip r:embed="rId2" cstate="print"/>
          <a:srcRect b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https://lh3.googleusercontent.com/-_EphyejLYLc/TYOnaahiaLI/AAAAAAAAFSU/QTqsBy_EnO0/s400/Slide31.jpg"/>
          <p:cNvPicPr/>
          <p:nvPr/>
        </p:nvPicPr>
        <p:blipFill>
          <a:blip r:embed="rId2" cstate="print"/>
          <a:srcRect r="64844" b="10000"/>
          <a:stretch>
            <a:fillRect/>
          </a:stretch>
        </p:blipFill>
        <p:spPr bwMode="auto">
          <a:xfrm>
            <a:off x="0" y="0"/>
            <a:ext cx="32146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https://lh3.googleusercontent.com/-_EphyejLYLc/TYOnaahiaLI/AAAAAAAAFSU/QTqsBy_EnO0/s400/Slide31.jpg"/>
          <p:cNvPicPr/>
          <p:nvPr/>
        </p:nvPicPr>
        <p:blipFill>
          <a:blip r:embed="rId2" cstate="print"/>
          <a:srcRect l="35156" b="10000"/>
          <a:stretch>
            <a:fillRect/>
          </a:stretch>
        </p:blipFill>
        <p:spPr bwMode="auto">
          <a:xfrm>
            <a:off x="3214678" y="0"/>
            <a:ext cx="59293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s://lh4.googleusercontent.com/-zbWLZMXXjGo/TYOl6VizaHI/AAAAAAAAFRo/MIMNWv5OA1M/s400/Slide20.jpg"/>
          <p:cNvPicPr/>
          <p:nvPr/>
        </p:nvPicPr>
        <p:blipFill>
          <a:blip r:embed="rId2" cstate="print"/>
          <a:srcRect l="-625" t="37500" r="78125"/>
          <a:stretch>
            <a:fillRect/>
          </a:stretch>
        </p:blipFill>
        <p:spPr bwMode="auto">
          <a:xfrm>
            <a:off x="0" y="0"/>
            <a:ext cx="15001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s://lh5.googleusercontent.com/-E4-A7yldWlk/TYOnkpKXhhI/AAAAAAAAFSY/ilrX301vNIo/s400/Slide32.jpg"/>
          <p:cNvPicPr/>
          <p:nvPr/>
        </p:nvPicPr>
        <p:blipFill>
          <a:blip r:embed="rId3" cstate="print"/>
          <a:srcRect l="35000" b="10000"/>
          <a:stretch>
            <a:fillRect/>
          </a:stretch>
        </p:blipFill>
        <p:spPr bwMode="auto">
          <a:xfrm>
            <a:off x="4214810" y="0"/>
            <a:ext cx="49291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www.escuelapedia.com/wp-content/uploads/2011/05/bully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2148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s://lh5.googleusercontent.com/-G368Fseyn4U/TYOnrDWJl0I/AAAAAAAAFSc/QgggY--TEmg/s400/Slide33.jpg"/>
          <p:cNvPicPr/>
          <p:nvPr/>
        </p:nvPicPr>
        <p:blipFill>
          <a:blip r:embed="rId2" cstate="print"/>
          <a:srcRect l="21875" b="10000"/>
          <a:stretch>
            <a:fillRect/>
          </a:stretch>
        </p:blipFill>
        <p:spPr bwMode="auto">
          <a:xfrm>
            <a:off x="1500166" y="0"/>
            <a:ext cx="76438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s://lh4.googleusercontent.com/-zbWLZMXXjGo/TYOl6VizaHI/AAAAAAAAFRo/MIMNWv5OA1M/s400/Slide20.jpg"/>
          <p:cNvPicPr/>
          <p:nvPr/>
        </p:nvPicPr>
        <p:blipFill>
          <a:blip r:embed="rId3" cstate="print"/>
          <a:srcRect l="-625" t="37500" r="78125"/>
          <a:stretch>
            <a:fillRect/>
          </a:stretch>
        </p:blipFill>
        <p:spPr bwMode="auto">
          <a:xfrm>
            <a:off x="0" y="0"/>
            <a:ext cx="15001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s://lh4.googleusercontent.com/-YDwsfSqWaAQ/TYOn6pxWnsI/AAAAAAAAFSk/I-nWjNAhQGw/s400/Slide35.jpg"/>
          <p:cNvPicPr/>
          <p:nvPr/>
        </p:nvPicPr>
        <p:blipFill>
          <a:blip r:embed="rId2" cstate="print"/>
          <a:srcRect b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s://lh5.googleusercontent.com/-ybujclsqqpE/TYOoDucnrcI/AAAAAAAAFSo/P4ihS79Le3U/s400/Slide36.jpg"/>
          <p:cNvPicPr/>
          <p:nvPr/>
        </p:nvPicPr>
        <p:blipFill>
          <a:blip r:embed="rId2" cstate="print"/>
          <a:srcRect l="20000" b="60000"/>
          <a:stretch>
            <a:fillRect/>
          </a:stretch>
        </p:blipFill>
        <p:spPr bwMode="auto">
          <a:xfrm>
            <a:off x="0" y="571480"/>
            <a:ext cx="91440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s://lh5.googleusercontent.com/-ybujclsqqpE/TYOoDucnrcI/AAAAAAAAFSo/P4ihS79Le3U/s400/Slide36.jpg"/>
          <p:cNvPicPr/>
          <p:nvPr/>
        </p:nvPicPr>
        <p:blipFill>
          <a:blip r:embed="rId2" cstate="print"/>
          <a:srcRect t="40000" b="7499"/>
          <a:stretch>
            <a:fillRect/>
          </a:stretch>
        </p:blipFill>
        <p:spPr bwMode="auto">
          <a:xfrm>
            <a:off x="1571604" y="3143248"/>
            <a:ext cx="600079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2690" y="0"/>
            <a:ext cx="76713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3 Imagen" descr="https://lh4.googleusercontent.com/-1C4hbrOJGrc/TYOoLyFFsJI/AAAAAAAAFSs/cGqsuJky238/s400/Slide37.jpg"/>
          <p:cNvPicPr/>
          <p:nvPr/>
        </p:nvPicPr>
        <p:blipFill>
          <a:blip r:embed="rId3" cstate="print"/>
          <a:srcRect l="47430" t="38709" b="10000"/>
          <a:stretch>
            <a:fillRect/>
          </a:stretch>
        </p:blipFill>
        <p:spPr bwMode="auto">
          <a:xfrm>
            <a:off x="4000496" y="2786058"/>
            <a:ext cx="514350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s://lh4.googleusercontent.com/-zbWLZMXXjGo/TYOl6VizaHI/AAAAAAAAFRo/MIMNWv5OA1M/s400/Slide20.jpg"/>
          <p:cNvPicPr/>
          <p:nvPr/>
        </p:nvPicPr>
        <p:blipFill>
          <a:blip r:embed="rId4" cstate="print"/>
          <a:srcRect l="-625" t="37500" r="78125"/>
          <a:stretch>
            <a:fillRect/>
          </a:stretch>
        </p:blipFill>
        <p:spPr bwMode="auto">
          <a:xfrm>
            <a:off x="0" y="0"/>
            <a:ext cx="15001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s://lh5.googleusercontent.com/-6rZRwr59nus/TYOlq4e246I/AAAAAAAAFRg/zmcHOvwBTh4/s400/Slide18.jpg"/>
          <p:cNvPicPr/>
          <p:nvPr/>
        </p:nvPicPr>
        <p:blipFill>
          <a:blip r:embed="rId2" cstate="print"/>
          <a:srcRect l="21145" t="-1587" r="881" b="9523"/>
          <a:stretch>
            <a:fillRect/>
          </a:stretch>
        </p:blipFill>
        <p:spPr bwMode="auto">
          <a:xfrm>
            <a:off x="1285820" y="0"/>
            <a:ext cx="78581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s://lh4.googleusercontent.com/-zbWLZMXXjGo/TYOl6VizaHI/AAAAAAAAFRo/MIMNWv5OA1M/s400/Slide20.jpg"/>
          <p:cNvPicPr/>
          <p:nvPr/>
        </p:nvPicPr>
        <p:blipFill>
          <a:blip r:embed="rId3" cstate="print"/>
          <a:srcRect l="-625" t="37500" r="78125"/>
          <a:stretch>
            <a:fillRect/>
          </a:stretch>
        </p:blipFill>
        <p:spPr bwMode="auto">
          <a:xfrm>
            <a:off x="0" y="0"/>
            <a:ext cx="15001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s://lh4.googleusercontent.com/-zVy0JSZLV8U/TYOoWo_e62I/AAAAAAAAFSw/ybem2hUgvpA/s400/Slide38.jpg"/>
          <p:cNvPicPr/>
          <p:nvPr/>
        </p:nvPicPr>
        <p:blipFill>
          <a:blip r:embed="rId2" cstate="print"/>
          <a:srcRect l="20000" b="7500"/>
          <a:stretch>
            <a:fillRect/>
          </a:stretch>
        </p:blipFill>
        <p:spPr bwMode="auto">
          <a:xfrm>
            <a:off x="1285852" y="0"/>
            <a:ext cx="78581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s://lh4.googleusercontent.com/-zbWLZMXXjGo/TYOl6VizaHI/AAAAAAAAFRo/MIMNWv5OA1M/s400/Slide20.jpg"/>
          <p:cNvPicPr/>
          <p:nvPr/>
        </p:nvPicPr>
        <p:blipFill>
          <a:blip r:embed="rId3" cstate="print"/>
          <a:srcRect l="-625" t="37500" r="78125"/>
          <a:stretch>
            <a:fillRect/>
          </a:stretch>
        </p:blipFill>
        <p:spPr bwMode="auto">
          <a:xfrm>
            <a:off x="0" y="0"/>
            <a:ext cx="12144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s://lh5.googleusercontent.com/-QtTjI0Nuz-Q/TYOnzNBJWNI/AAAAAAAAFSg/chSzXijETHA/s400/Slide34.jpg"/>
          <p:cNvPicPr/>
          <p:nvPr/>
        </p:nvPicPr>
        <p:blipFill>
          <a:blip r:embed="rId2" cstate="print"/>
          <a:srcRect l="36875" b="10000"/>
          <a:stretch>
            <a:fillRect/>
          </a:stretch>
        </p:blipFill>
        <p:spPr bwMode="auto">
          <a:xfrm>
            <a:off x="0" y="0"/>
            <a:ext cx="56435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eg;base64,/9j/4AAQSkZJRgABAQAAAQABAAD/2wBDAAkGBwgHBgkIBwgKCgkLDRYPDQwMDRsUFRAWIB0iIiAdHx8kKDQsJCYxJx8fLT0tMTU3Ojo6Iys/RD84QzQ5Ojf/2wBDAQoKCg0MDRoPDxo3JR8lNzc3Nzc3Nzc3Nzc3Nzc3Nzc3Nzc3Nzc3Nzc3Nzc3Nzc3Nzc3Nzc3Nzc3Nzc3Nzc3Nzf/wAARCACLALsDASIAAhEBAxEB/8QAHAAAAgIDAQEAAAAAAAAAAAAABgcABQMECAIB/8QAPBAAAQMDAgMGBAUDAwMFAAAAAQIDBAAFERIhBjFBBxMiUWGBFHGRoRUyQrHBI1LRYnLhQ4LwFiYzovH/xAAaAQACAwEBAAAAAAAAAAAAAAACAwABBAUG/8QAJREAAgICAwACAgIDAAAAAAAAAAECEQMEEiExBUETIhRRJHGB/9oADAMBAAIRAxEAPwB4VKlSoQlSpUqEJmlfx32rs2Oc/bLNE+KmMK0uuunDKFdU7bkj6UwL9N/DrRMl7ammiUZOMqxsPrikFe4UF22tvNkrkLyp3VzJJ3J+ZzS5TUXQ3Hic02WCO2u+GXHW/ChiIg/1220krcHoSfDTq4evcPiC1tXC3qUWXOixgpPUGuTJjKUrLbYO/l1roXsWiyGeEm33SkNSFa0AHcHkc+VGu1YtqnQfOuIabU44oJQkFSlKOwA5mls/2vWZ6V3EEPtIUdLcqRH/AKSz7KyB6kUbcVn/ANvTk4KtTZTpHM52xSf4mZt8ppLbUQgpCdQ0Y0kjODS55OLobjxOabGnw1xILnIXBltoamIR3qe7VlDzecak5326j1ojrn/gq+LhXyysPE6o8gxyvHNtw4SPYlP0p/j70cZWLaa9PtSpUogSVKlSoQlSq273602UJN2uUSHr2R37oTq+QNZ7dcoV0jCTbZbEqOrk6w4Fp+oqENupUqVCEzUzSn7RePr3HucmzcKshtyMQmRMWgKwogHSgHbbIyTQTbe1bjGyzMXV1u4Mg5W280lCsf6VJAx7g1Vovi6ujo6pVZw1eo3ENjiXWGFBmSjWEq5pPVJ9Qdqsqso+1KlSoQlSpUqEKDjhhx/hqWGThbYS4MjIICgT9qRl2fZZ+LQoalKcBSUnYjHka6PdbS4hSHEhSVDBSRkEUtOIeHrSniFTzEVpJQkZSB4QrnnHnWLcyRxJTZu0k8jeMXfC3DLl0lx1vviMt53DbTzJBVgA7EkA5/in/wAPWpmy2lmBHB7trlnmc0sr06pLetTYdbTuBjBSR1Sehoz4D4jF4iuRnne8fYwQtX5nEHqfUHY+1TV24ZlSL3NSWKpBDdopmQH46F6FrT4VeR6UnL8Vwly2XMjWkZQPEdY/YUecZ8YsW0GBbnUuT1+FRSchoep/u9KqLLYo67ch5/WdST+c6snmSc7n3pe3sQg0DrScYu/BU8PP6uIYq5BCQJrITtyAWNzXT6cdKQnFtmUp5ZhrC1tZIWkAKTtt7U5OEJzlz4Ztk18EOux0FwH+7GD9xWnXyKatCc0aZavOIabU44oIQgFSlKOAAOtKO/dtJjylpstpRJioUUiQ++U95jqkAHb1o87QUPO8JT2o6VKLoShYRz0FQCuXpmlRe7VFlwkNtRQlDaAFYAGg4o55FBpA48Tmm0Mfs84+i8Zx3k9wYk+PguxyvUCk8lJPUdOW1Fk1xbMR91pOpaG1KSnzIGQK5+7IW123tBaT3qUtONus5UrGvIyPmcprobYg0xO10LacXTOb53DVxvKfxm53ND8qR4l607jPJI8gPIVv9lk53hrjBER94twZyS0tJPgKyRoV887e9WfE8Q2u/wA6CsH4dTocjtK2GgjfSfLcj2obmzkRpzEltkf0Sh1pKuYUkgpz70jnJPs349X8yXD06TB9ahpXcJ8cTXpTMq4SS9bpACF6kpzHXnGTgDbOf3pnoWlaNSDqSRkEHOadGakjHkxSxyqQmuJECNfropKQtLslROTuCTz/AIoL4igKeYeOjDqVcsjl89qZfaJYVxpDs6OlTiZawnQjmF88b9NjvVBBt7UabHk3VtMlKValx0Kwk+Qz1wfrWKc1CdNmmWXGoJMZXZval2bgm0w3Rh0MBxweSleI/vRNWrb5jM6G3IjHLa07enpW1W5NNWjESpUqVZCVKlSoQxPupZaW64QEJGSTQHPTpkKcU6HFukqOPnRFxhI7q2pbxkOLGfbeghZ1q1K1D101wflsyclio7fxeBtPJZjucuNEbBkrx3h0pSNyo+WKBl3OTbbm65BcciKWlSctrwcH1q+4ihokPMySp0qaQUgZ6ZzVYbau9zTHhoKnWI6n3CBnKE4+5JqvjsceNr0fvtxST8JYrYu43NlRcWGUnW455jPL5mmVLnoS0mLGGMDGB+lNLTh2NdkOqfgNLW2kZWg7BSfkevlRaiY0IodSchQ2zzpO11OmznOJrXUoiT472dj+cdNJ/NRHwnxBGsZXa7nIQ1EJ1xH1nw4O5ST08x70GTlPurKw0pR6FQ2oi41sbUSDHOgJYdbAT5IVjlWzSlJRtfQElGX6sYy1xrnCcSy82606gjW2oEbik9xO09YO/TOX/wDJlKQP+rg7EY6YqmtFoTrWhEhxsKTkBBxqI96tGIMeOpSnZD0jBGEvKyE/WuvHX/PDkYZbf8abgxZXV9/4lpxKltgHU2UqIOrzGOvrXTPZvdJd74Jtc+45MlxrC1E5K8EjV74zS5u9vhXG1YaabcCzgnTkj36GjPgq6wrHwpbrbK7xL0ZoIWEtkgnJ3zQxkk+Pg6UJS/b2wl4htttnwlqujSS2ykr73kpsAcwa5ru8ll+TIkxkrSy64S0FnJCemacvHt7cu9kNvtOWy84kSFPpwC0NykY6nYfImlPf7UpllUhThLuclAwE49BSsjTfR1fjJLDyc/X4aPDlzVbJilqyqO6NDqPTzA8xTQtPEFws8ZDtveRJgkZDLhykD/SeY/b0pMsuYcwCNh5Uc8D3OyRLZco1/wC8KWil+KlCyFOEjBQMeuD7mgp3adDtuEJY/wAlXQVS+KpN6dDUpYb3ylpGyf8A9rTfeDaQcEqO2EjJNYIluavcKPcmmW4y8qW20jkkZ8IzzJ25/OvbFuC0pkSFuagSF5/Sr5eVcvNJObPM5XHl+oZ9nEpw/ExF5CQAtKSc46H+KOqXHA7yGL8G1Y/qtqSk+owf2FMeutpy5Yg4+EqVKlagiVKlSoQF+NFjEVs9So/tQJPnqQhLKDgnOVnl7UccasuFUV4HCEhaT9v8UIKi/ENB4RgoIGEKUOY8683uL/Lbas9Ho1/GVOgPkS3JD/duoKtvC4FY0gedHnY1Gym6zlAnWtDSTjkAM4+9Bl30gqabPdk7HbYUfdj4xbbikZ0h9Ox/2j/FbtScHNKKoz78J8G5Oz002TPuT7xwXJCiFA4wB4Rj2Faz0RpzvElLa0qPMIxk/wCawXCW1ZZtwFwX/TQ+othJyVZ3Ax70JzuPpXfkx2WUtZ/KoZJHzrny0djPkk4oxyyxikgimYjsOs9wNIQTlSutMCwTYt+sjSnG0OgDQ42tIOFD0pTxb2LtHDyUlBzhSM8j6+Ypjdm8XuLVJd04Dz+QccwAB++a2/H454puD/6Z8klJWjdunC1qeiPli3x25BQru3G0BKgcbcqWE1tSMCWlYKNtafzJ/wA07VjKSPSlZc4SZMeewoDK9vcV6TUdWjj7/qkCalKZC3Yzikr6rAxn5ivEi93uEuM/KSh6M6kLSANIcT6KHI/tW85FS7bg7qwtnwvIKsavfzrb4fucGWmNwtdoKfw11aixL3QtDiiSD5bnI9xtVbOFSVpDdDZcXTYGvcVcQOOuqRGbLScqJS2pYQnP6jn2ztVdcblOuaAiQpGjnhAxn70+Lvw/beGOBb23bmiCYri3HFnKlnT1P8UgmgCgZ54rmTXE9d8ZCGxybXhrsRtipO58qsLDbF3i9w7cy6hpyQvQhbhwAcZ3x122rWUUIyQTkeVeY80xJsWakeOM8h3w8/CoH+KBNt9m/axQWFxQ627R+ANN20Ol0MoADigBqz1x881hfb8XetqShfXY4V86uuJpCZFwi92NlRQ4VA+Z2/mqh5QxgrUB881x9mHHM0jw+TqRl4VCE8Sx9ae6cwvwnYHwncUyc0nlPqS8gtLytpYW2vP5SP4prwnxLhsyEk4cQFfaunoTXBxGQfRtVKlSuiGSpUrXnSRFYLmkqP6UjqapuiVZV8TSGhG7hSAtS99/0+vzoCvM4x20tMqw5j8ueY/it7iS+IaQpTp/qLzpxsR86CFyPi5BUtzxKOef7Vil+8uRpTcY8T41ClXZ1XcAAp3UtZwB8zTD4cQ5wnwTJkktuzHHSrCDqAJwlIPyAzWhZ7O+xYV3Hu9Da1JUE9SkZGo+m9ee8cWh6IlWG30FJHTPMH61meb8O1FSj0/seoyya7SfgveJJ8uXLW/LeLjzpypZGPbAqh7tRI14yeVWl0WlUhSF5yFaSk885rWtcGfebsxboICnHl6UgjZODuT6Ab12nRy/vsI+z+1SJ8x6Myk4UUAnonc5P0p+w47cSM3HZSEttpCUgeVVXCnDkPhu1tw4yQpzm68R4nFdSf4q0mSG4kV6S6cNtIU4s+gGT+1JjBKTl/Yz6MxpTcQ3RuFdJkYONoKXValLVgJGepoM4j42vt5eW6Z78ZhWShhhZbCU+RxuT60JOyFuLKnFqWo81KOST861YpfjdmbPjWZUH7V1tRXlUtpRKiTrVp1H0H/NVl/ebfGrIShOTq1YwPPPSg5xwrABOQK24Tr8sJt7YKnXT3bOTzUdgPvTXn5dMTHV4PkmOvjTiFMfgJu2XFSxdbjACShIB0ZGCpW+wpLq0spDYSSfNR3NGXaRITL4rlaTlUZCI+of6Rv9yqg2Xgr0noKRwVJm6OfJFOMXSNV9Wdxz61hbZckuoYaGXHVBtI8yTgV9dUACdQ96bfZT2fLEhjiG9NlIThcOOsb56LUP2HvWecFfR1dfbawPm/AmvkZy2vsKXukxW0p3/UgYI+9C1wnSQpKGigJJ8YKc5HlRxx+6hLcNsgasqVk9Btt/55UvZLhKtkZGeZrFPBHm5M5vFPtn1mTrWlLhwtWwJ5E+VNzh9Kk2WGFbHuxSrslqVe7o3BZJDY8UhxP6UjmM+Z5U5kIShISgAJAwAOlHhwJNtA8Un0e6lSpW0hM0O8Rzm29YWrCWUlSj5daup0lESI9IdOENIKj7CkFxRxJcHp6lfEOlKlZU3rOg+mPKkZm64odihdy/os5zirrctIBJecCQFHYAnbb5Vu261RJLsOBDaSHn3NDysb4BOr2wK2OCYiJTP4spGE6QWwehxv8ASiXgaAz+L3GclQJUAW0/26t1EfOlRVui30rCyS4xb7c46tI+HjskkAfpSOX0FLC23i13yLHukNKmkPJOplJB7h0HdJ9NwR6GmncIiJ0J+I6pSUPtqQooOCARjalfbezWfw+qQiDJRLjOYIB8CgQMcuW4/ar28P5MT4rteE158Z/7AfjS3mPdUTmtmZI1E+Shz/irvsPhPPcTyZmnLMaIpKyRsFrUMY9cJVVZxhco0qA1FjK7x1txSioDYDGMZo+7DVRlcOze62kCWe+H/aNP2rRhlKWJOS7E5FFTai+hkkgDJPLnQt2mS0tcB3ctuD+sz3IUk9VkJ/mrLipl96yPpjatYwohHMgHegKZCRdLM9CcdWhDoB0oV4cg5GfOjvsoUBX4CnljzqzuViiQOHLXcHJTy51x1uJjaRoQ0DjVnnk7dfOsF5ssy1uq73DjY31oycfPyrHcpRkNxkEnRFjNR2wTySkf5yfemrsX4VZSBuTlPlTH7JuGmDcmeILypuPHZJ+EQ4d3V8tf+0fc/Kqfs04R/wDVd5WJaVfhkXJkFKsayfyoH7n0HrRf2k234LiBmUGHW4zcVKYziFANtlAOBj02NBJlpMCuIUqF/uaVElQluEknnlRIqkkrBClZ8Q6etWzpQ0Uw5BccceI7p5wYyo8sK8s7Y3qkkNu5UhzKXM6FA80qo+dqgeFOwt7N+BpfEl2g3OWwU2RlXeKWrGH1IVjQkZ5ahucY2xXRCBpSABgDYAVo2G3s2uywYEUEMx2ENoB54AHOt88qWxv0LfjWSqRdH0ashnwo2/Ltn96Dyla1khTis7b0TcW4/GJoSrKe8Psev3qhZXgqWRsg+H0rJL0avBg9nFsREtjsop8b7mATzwP+c0YVRcEb8MQlHmUk/c1e1oiqQt+kr4TtQ5d+LY1ouy4Uxl0I7tKkuIGrJOenlt08q0jxxZ5CQWp6EZOAHUFvV8ioURRO0q5ORLCUMtqWHTlawCUhI8z6nFA/APBYv7b13uoUmMMpjpHNauqvl0+tG8qWiXEWllWlLiSOnKiCxNpTZIaEhACWEpwhOkcug6UDhbtjFkajxQPIitRYJjR0hDaWyABVd2ZvLcuU1C+aGEJ+hNXrrDgXoKeeRiqPs87xm9TWnEjxNkav9qv+azwVTCl3EYdeVJ1BQzjI516FfCM1rEnMV2gO22fIgupPeMqKVA+m2aYXYPIbAvEYoV34LThVjw6fEAM+eQfrVD2mxFRuOpqtJ0PMIeSehzsfuK0uzS5/gnGcUvrCGpRMZZJwPHjT/wDYAe9F9AL06GwCKH7jY29TslnKOalJSNiAOQ6+dEAqEZGKEMVV7jsSEEMjwrSUFR5UopTLi9bLQLrhUW0BCclas4AA9ae3aHZ0wuHp9wguOJWgA93kFKQVDJ+5pEOSHmFtPsj+oytLiDjkpJyM+e4o8fjAkdK8EWFrhzhuHAbb0PaAuSc5KnSMqJPzqyu1qg3iCuFc4zciMvGW1jIyOR9D615sc9F1s8G4I04ksIdwlWQCoAkZrfoA0At4/BuG3okKTM+GihsqZjrCSHd9/ErqDjr1FKm43KxyeIYUty3yGobMhPxLDhwsozqySDvg526inR2gcNMcR2Bxt1AVIjgusHJHiA/L8jXO0mYqa01oAS2lCQ2kfpSBsM+WKKKsFs6sjuNvModZUlTa0hSFJOxBG1ZFHANJHhnim8WrhOxsMqQqMpLw1k+IJS6pIT7AD6irMdplyfiIQYqI7pJ1OZCiof7cULCRgvEguvSHScqW4T96rVnu4RPVZrXfuPxTiUAp0qGUKSRhR61kcVrQnJGjpg1kfvY0b3BadPC9vxyLWfvV3VfYIvwNlhRiQS2ykEjlnFWFal4KNC6We33dnurhGQ6ByJyFJ+RG4oeV2dWRRVqVKUlQIwXM8/XGaMKlWQVrvZ9e4j5EG4MvR1ryApakFKdsbbjPyxR/w7AkW2zxocyQH32kkKWAcHJJ6/SrOpUIU1/jym7ZIftaUKltp1NocBKVY5j5kUq+GeIJsPi6AuUGkxpDym3QlOCNYIHX+7FOwik12k2ZUK7rVb2nQHh36VNoyG1Z3I98H3pU407Q7G004scor7VLwrem71ZIcoqCX1tgOtE+JKxsrb51dU1CRf8AaxYvjIDV2YSO9iApd8y2f8HH3pKSi40+HEqwoEaCOYI3rpbiqMZfDdyYT+ZcZYGPPFcyzVqLQ9TnViiXgD9Ol+Erwi/cOwbkhQJebHeAHOFjZQ9iDVxSl7BbsXIlxs6+TCkyGh0AVkKH1Gfem1QhlZxLAFzsNwgn/rx1oHzxt965hKD40qJBGytuorrA1zdx5b0WnjC5xmAdC3e+QD5L8WB7k/SmQf0BNDQ7E7p8ZwguEs/1LdIWz/2HxJ+yse1MKkN2L3J+NxeuCFhMeYworQr+9O6SPXnT5HKgfoS8PigFDB5GuWr5G+CvVwjaNAakuJCR0TqOPtiupTSL7XrAi3X5dzblMqTcFBXw2PGkgYKvLTsPc0UPSpGDs/k267Mp4VuzSUF1xbkCWk+JtwjKk465wT68jRFJ7P41sSy1OUmVIcd/pyQosAJGDg8xkcwOuD5Uq7XKES9W+YtxTLMeYy444nmhKVgqP0zXUEmLDvNu7qWwl+K+gK0uJ5g7g+hqpelx8FJMh2Zq6yYLcqMZklSfzoI0qAGwIxvtn13qoeKmtIxlIAB0jlRDf+zv8BbVOt778xhLveqS94lsgctJ/tqhW4AklRCR1J6Vmy+jIjk4SuSbrYIsgEakp7teN8KG1XNBHZY22iySHGpCXEPPlXdjm2QAPvgGjemx8BZKlSpRFEr4o6QT5V9qYzzqENJU5K20uMkaFDIUeo6GtB1xpQCQStSQQDkqO/8A51rJKgsavCHEAknSh1aR9AcVmZs9v8CzHBX0UpSiR7k1CFDardGicRxpoQQ+62trck4B8WPnt9hRgOVaqbbDQ8h9LCe9R+RRJJT02zWz5CoQ0JlwbQFNhBWSCD0FKO5cDQG3VBE9Xd/2HGQPnTfkQ47jhK28lXPJNem7ZBaVqREZCj+ooBNXZVC67PrVGsd+QI24faUgqO5ONxk+1NCvCG0J/KhKfkMV7qizQuc1yKUhtsHP6lZx9qA+LLPC4jksv3DwPIOlLjKcHT/afOmStCHBpcSlQ8lDIrF8FECsiMzn/YKidEFSrg63W9HxkNTyHmhrbcKtwRvnl6U2IzvfRmnT+tAV9RmsaoMV3ZyO2oZzgprZwAMCoQHuILpIhuqQ24WEIbCtamSpKvPf2pcSH7hfHVszOGYr5CipLzr61OYzjOUpVjzxqpz4qYFQgkjwxEZUI8+FqdeJUEtxnnABj8pUUke5puWYmLYYfxJVluOjWV/m2HWrGooAgggEHmDUILvj/iNAgIYlIejNOuANqZPeKeO+2hJyR586AYkNy7Pgtx5ZQc4U+ypCAPPB/bnTqm8PWl9S3HIaNShhWlSk5+YBrIuw2v4ctCIlKNAThCinb5g0LimXbQHdn0B623hWtICJEcgBWxRpIxgeu/0FMaqiy2K2WsqXBihtR2yVqUR9SatqtKij/9k="/>
          <p:cNvSpPr>
            <a:spLocks noChangeAspect="1" noChangeArrowheads="1"/>
          </p:cNvSpPr>
          <p:nvPr/>
        </p:nvSpPr>
        <p:spPr bwMode="auto">
          <a:xfrm>
            <a:off x="63500" y="-561975"/>
            <a:ext cx="1543050" cy="1152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data:image/jpeg;base64,/9j/4AAQSkZJRgABAQAAAQABAAD/2wBDAAkGBwgHBgkIBwgKCgkLDRYPDQwMDRsUFRAWIB0iIiAdHx8kKDQsJCYxJx8fLT0tMTU3Ojo6Iys/RD84QzQ5Ojf/2wBDAQoKCg0MDRoPDxo3JR8lNzc3Nzc3Nzc3Nzc3Nzc3Nzc3Nzc3Nzc3Nzc3Nzc3Nzc3Nzc3Nzc3Nzc3Nzc3Nzc3Nzf/wAARCACLALsDASIAAhEBAxEB/8QAHAAAAgIDAQEAAAAAAAAAAAAABgcABQMECAIB/8QAPBAAAQMDAgMGBAUDAwMFAAAAAQIDBAAFERIhBjFBBxMiUWGBFHGRoRUyQrHBI1LRYnLhQ4LwFiYzovH/xAAaAQACAwEBAAAAAAAAAAAAAAACAwABBAUG/8QAJREAAgICAwACAgIDAAAAAAAAAAECEQMEEiExBUETIhRRJHGB/9oADAMBAAIRAxEAPwB4VKlSoQlSpUqEJmlfx32rs2Oc/bLNE+KmMK0uuunDKFdU7bkj6UwL9N/DrRMl7ammiUZOMqxsPrikFe4UF22tvNkrkLyp3VzJJ3J+ZzS5TUXQ3Hic02WCO2u+GXHW/ChiIg/1220krcHoSfDTq4evcPiC1tXC3qUWXOixgpPUGuTJjKUrLbYO/l1roXsWiyGeEm33SkNSFa0AHcHkc+VGu1YtqnQfOuIabU44oJQkFSlKOwA5mls/2vWZ6V3EEPtIUdLcqRH/AKSz7KyB6kUbcVn/ANvTk4KtTZTpHM52xSf4mZt8ppLbUQgpCdQ0Y0kjODS55OLobjxOabGnw1xILnIXBltoamIR3qe7VlDzecak5326j1ojrn/gq+LhXyysPE6o8gxyvHNtw4SPYlP0p/j70cZWLaa9PtSpUogSVKlSoQlSq273602UJN2uUSHr2R37oTq+QNZ7dcoV0jCTbZbEqOrk6w4Fp+oqENupUqVCEzUzSn7RePr3HucmzcKshtyMQmRMWgKwogHSgHbbIyTQTbe1bjGyzMXV1u4Mg5W280lCsf6VJAx7g1Vovi6ujo6pVZw1eo3ENjiXWGFBmSjWEq5pPVJ9Qdqsqso+1KlSoQlSpUqEKDjhhx/hqWGThbYS4MjIICgT9qRl2fZZ+LQoalKcBSUnYjHka6PdbS4hSHEhSVDBSRkEUtOIeHrSniFTzEVpJQkZSB4QrnnHnWLcyRxJTZu0k8jeMXfC3DLl0lx1vviMt53DbTzJBVgA7EkA5/in/wAPWpmy2lmBHB7trlnmc0sr06pLetTYdbTuBjBSR1Sehoz4D4jF4iuRnne8fYwQtX5nEHqfUHY+1TV24ZlSL3NSWKpBDdopmQH46F6FrT4VeR6UnL8Vwly2XMjWkZQPEdY/YUecZ8YsW0GBbnUuT1+FRSchoep/u9KqLLYo67ch5/WdST+c6snmSc7n3pe3sQg0DrScYu/BU8PP6uIYq5BCQJrITtyAWNzXT6cdKQnFtmUp5ZhrC1tZIWkAKTtt7U5OEJzlz4Ztk18EOux0FwH+7GD9xWnXyKatCc0aZavOIabU44oIQgFSlKOAAOtKO/dtJjylpstpRJioUUiQ++U95jqkAHb1o87QUPO8JT2o6VKLoShYRz0FQCuXpmlRe7VFlwkNtRQlDaAFYAGg4o55FBpA48Tmm0Mfs84+i8Zx3k9wYk+PguxyvUCk8lJPUdOW1Fk1xbMR91pOpaG1KSnzIGQK5+7IW123tBaT3qUtONus5UrGvIyPmcprobYg0xO10LacXTOb53DVxvKfxm53ND8qR4l607jPJI8gPIVv9lk53hrjBER94twZyS0tJPgKyRoV887e9WfE8Q2u/wA6CsH4dTocjtK2GgjfSfLcj2obmzkRpzEltkf0Sh1pKuYUkgpz70jnJPs349X8yXD06TB9ahpXcJ8cTXpTMq4SS9bpACF6kpzHXnGTgDbOf3pnoWlaNSDqSRkEHOadGakjHkxSxyqQmuJECNfropKQtLslROTuCTz/AIoL4igKeYeOjDqVcsjl89qZfaJYVxpDs6OlTiZawnQjmF88b9NjvVBBt7UabHk3VtMlKValx0Kwk+Qz1wfrWKc1CdNmmWXGoJMZXZval2bgm0w3Rh0MBxweSleI/vRNWrb5jM6G3IjHLa07enpW1W5NNWjESpUqVZCVKlSoQxPupZaW64QEJGSTQHPTpkKcU6HFukqOPnRFxhI7q2pbxkOLGfbeghZ1q1K1D101wflsyclio7fxeBtPJZjucuNEbBkrx3h0pSNyo+WKBl3OTbbm65BcciKWlSctrwcH1q+4ihokPMySp0qaQUgZ6ZzVYbau9zTHhoKnWI6n3CBnKE4+5JqvjsceNr0fvtxST8JYrYu43NlRcWGUnW455jPL5mmVLnoS0mLGGMDGB+lNLTh2NdkOqfgNLW2kZWg7BSfkevlRaiY0IodSchQ2zzpO11OmznOJrXUoiT472dj+cdNJ/NRHwnxBGsZXa7nIQ1EJ1xH1nw4O5ST08x70GTlPurKw0pR6FQ2oi41sbUSDHOgJYdbAT5IVjlWzSlJRtfQElGX6sYy1xrnCcSy82606gjW2oEbik9xO09YO/TOX/wDJlKQP+rg7EY6YqmtFoTrWhEhxsKTkBBxqI96tGIMeOpSnZD0jBGEvKyE/WuvHX/PDkYZbf8abgxZXV9/4lpxKltgHU2UqIOrzGOvrXTPZvdJd74Jtc+45MlxrC1E5K8EjV74zS5u9vhXG1YaabcCzgnTkj36GjPgq6wrHwpbrbK7xL0ZoIWEtkgnJ3zQxkk+Pg6UJS/b2wl4htttnwlqujSS2ykr73kpsAcwa5ru8ll+TIkxkrSy64S0FnJCemacvHt7cu9kNvtOWy84kSFPpwC0NykY6nYfImlPf7UpllUhThLuclAwE49BSsjTfR1fjJLDyc/X4aPDlzVbJilqyqO6NDqPTzA8xTQtPEFws8ZDtveRJgkZDLhykD/SeY/b0pMsuYcwCNh5Uc8D3OyRLZco1/wC8KWil+KlCyFOEjBQMeuD7mgp3adDtuEJY/wAlXQVS+KpN6dDUpYb3ylpGyf8A9rTfeDaQcEqO2EjJNYIluavcKPcmmW4y8qW20jkkZ8IzzJ25/OvbFuC0pkSFuagSF5/Sr5eVcvNJObPM5XHl+oZ9nEpw/ExF5CQAtKSc46H+KOqXHA7yGL8G1Y/qtqSk+owf2FMeutpy5Yg4+EqVKlagiVKlSoQF+NFjEVs9So/tQJPnqQhLKDgnOVnl7UccasuFUV4HCEhaT9v8UIKi/ENB4RgoIGEKUOY8683uL/Lbas9Ho1/GVOgPkS3JD/duoKtvC4FY0gedHnY1Gym6zlAnWtDSTjkAM4+9Bl30gqabPdk7HbYUfdj4xbbikZ0h9Ox/2j/FbtScHNKKoz78J8G5Oz002TPuT7xwXJCiFA4wB4Rj2Faz0RpzvElLa0qPMIxk/wCawXCW1ZZtwFwX/TQ+othJyVZ3Ax70JzuPpXfkx2WUtZ/KoZJHzrny0djPkk4oxyyxikgimYjsOs9wNIQTlSutMCwTYt+sjSnG0OgDQ42tIOFD0pTxb2LtHDyUlBzhSM8j6+Ypjdm8XuLVJd04Dz+QccwAB++a2/H454puD/6Z8klJWjdunC1qeiPli3x25BQru3G0BKgcbcqWE1tSMCWlYKNtafzJ/wA07VjKSPSlZc4SZMeewoDK9vcV6TUdWjj7/qkCalKZC3Yzikr6rAxn5ivEi93uEuM/KSh6M6kLSANIcT6KHI/tW85FS7bg7qwtnwvIKsavfzrb4fucGWmNwtdoKfw11aixL3QtDiiSD5bnI9xtVbOFSVpDdDZcXTYGvcVcQOOuqRGbLScqJS2pYQnP6jn2ztVdcblOuaAiQpGjnhAxn70+Lvw/beGOBb23bmiCYri3HFnKlnT1P8UgmgCgZ54rmTXE9d8ZCGxybXhrsRtipO58qsLDbF3i9w7cy6hpyQvQhbhwAcZ3x122rWUUIyQTkeVeY80xJsWakeOM8h3w8/CoH+KBNt9m/axQWFxQ627R+ANN20Ol0MoADigBqz1x881hfb8XetqShfXY4V86uuJpCZFwi92NlRQ4VA+Z2/mqh5QxgrUB881x9mHHM0jw+TqRl4VCE8Sx9ae6cwvwnYHwncUyc0nlPqS8gtLytpYW2vP5SP4prwnxLhsyEk4cQFfaunoTXBxGQfRtVKlSuiGSpUrXnSRFYLmkqP6UjqapuiVZV8TSGhG7hSAtS99/0+vzoCvM4x20tMqw5j8ueY/it7iS+IaQpTp/qLzpxsR86CFyPi5BUtzxKOef7Vil+8uRpTcY8T41ClXZ1XcAAp3UtZwB8zTD4cQ5wnwTJkktuzHHSrCDqAJwlIPyAzWhZ7O+xYV3Hu9Da1JUE9SkZGo+m9ee8cWh6IlWG30FJHTPMH61meb8O1FSj0/seoyya7SfgveJJ8uXLW/LeLjzpypZGPbAqh7tRI14yeVWl0WlUhSF5yFaSk885rWtcGfebsxboICnHl6UgjZODuT6Ab12nRy/vsI+z+1SJ8x6Myk4UUAnonc5P0p+w47cSM3HZSEttpCUgeVVXCnDkPhu1tw4yQpzm68R4nFdSf4q0mSG4kV6S6cNtIU4s+gGT+1JjBKTl/Yz6MxpTcQ3RuFdJkYONoKXValLVgJGepoM4j42vt5eW6Z78ZhWShhhZbCU+RxuT60JOyFuLKnFqWo81KOST861YpfjdmbPjWZUH7V1tRXlUtpRKiTrVp1H0H/NVl/ebfGrIShOTq1YwPPPSg5xwrABOQK24Tr8sJt7YKnXT3bOTzUdgPvTXn5dMTHV4PkmOvjTiFMfgJu2XFSxdbjACShIB0ZGCpW+wpLq0spDYSSfNR3NGXaRITL4rlaTlUZCI+of6Rv9yqg2Xgr0noKRwVJm6OfJFOMXSNV9Wdxz61hbZckuoYaGXHVBtI8yTgV9dUACdQ96bfZT2fLEhjiG9NlIThcOOsb56LUP2HvWecFfR1dfbawPm/AmvkZy2vsKXukxW0p3/UgYI+9C1wnSQpKGigJJ8YKc5HlRxx+6hLcNsgasqVk9Btt/55UvZLhKtkZGeZrFPBHm5M5vFPtn1mTrWlLhwtWwJ5E+VNzh9Kk2WGFbHuxSrslqVe7o3BZJDY8UhxP6UjmM+Z5U5kIShISgAJAwAOlHhwJNtA8Un0e6lSpW0hM0O8Rzm29YWrCWUlSj5daup0lESI9IdOENIKj7CkFxRxJcHp6lfEOlKlZU3rOg+mPKkZm64odihdy/os5zirrctIBJecCQFHYAnbb5Vu261RJLsOBDaSHn3NDysb4BOr2wK2OCYiJTP4spGE6QWwehxv8ASiXgaAz+L3GclQJUAW0/26t1EfOlRVui30rCyS4xb7c46tI+HjskkAfpSOX0FLC23i13yLHukNKmkPJOplJB7h0HdJ9NwR6GmncIiJ0J+I6pSUPtqQooOCARjalfbezWfw+qQiDJRLjOYIB8CgQMcuW4/ar28P5MT4rteE158Z/7AfjS3mPdUTmtmZI1E+Shz/irvsPhPPcTyZmnLMaIpKyRsFrUMY9cJVVZxhco0qA1FjK7x1txSioDYDGMZo+7DVRlcOze62kCWe+H/aNP2rRhlKWJOS7E5FFTai+hkkgDJPLnQt2mS0tcB3ctuD+sz3IUk9VkJ/mrLipl96yPpjatYwohHMgHegKZCRdLM9CcdWhDoB0oV4cg5GfOjvsoUBX4CnljzqzuViiQOHLXcHJTy51x1uJjaRoQ0DjVnnk7dfOsF5ssy1uq73DjY31oycfPyrHcpRkNxkEnRFjNR2wTySkf5yfemrsX4VZSBuTlPlTH7JuGmDcmeILypuPHZJ+EQ4d3V8tf+0fc/Kqfs04R/wDVd5WJaVfhkXJkFKsayfyoH7n0HrRf2k234LiBmUGHW4zcVKYziFANtlAOBj02NBJlpMCuIUqF/uaVElQluEknnlRIqkkrBClZ8Q6etWzpQ0Uw5BccceI7p5wYyo8sK8s7Y3qkkNu5UhzKXM6FA80qo+dqgeFOwt7N+BpfEl2g3OWwU2RlXeKWrGH1IVjQkZ5ahucY2xXRCBpSABgDYAVo2G3s2uywYEUEMx2ENoB54AHOt88qWxv0LfjWSqRdH0ashnwo2/Ltn96Dyla1khTis7b0TcW4/GJoSrKe8Psev3qhZXgqWRsg+H0rJL0avBg9nFsREtjsop8b7mATzwP+c0YVRcEb8MQlHmUk/c1e1oiqQt+kr4TtQ5d+LY1ouy4Uxl0I7tKkuIGrJOenlt08q0jxxZ5CQWp6EZOAHUFvV8ioURRO0q5ORLCUMtqWHTlawCUhI8z6nFA/APBYv7b13uoUmMMpjpHNauqvl0+tG8qWiXEWllWlLiSOnKiCxNpTZIaEhACWEpwhOkcug6UDhbtjFkajxQPIitRYJjR0hDaWyABVd2ZvLcuU1C+aGEJ+hNXrrDgXoKeeRiqPs87xm9TWnEjxNkav9qv+azwVTCl3EYdeVJ1BQzjI516FfCM1rEnMV2gO22fIgupPeMqKVA+m2aYXYPIbAvEYoV34LThVjw6fEAM+eQfrVD2mxFRuOpqtJ0PMIeSehzsfuK0uzS5/gnGcUvrCGpRMZZJwPHjT/wDYAe9F9AL06GwCKH7jY29TslnKOalJSNiAOQ6+dEAqEZGKEMVV7jsSEEMjwrSUFR5UopTLi9bLQLrhUW0BCclas4AA9ae3aHZ0wuHp9wguOJWgA93kFKQVDJ+5pEOSHmFtPsj+oytLiDjkpJyM+e4o8fjAkdK8EWFrhzhuHAbb0PaAuSc5KnSMqJPzqyu1qg3iCuFc4zciMvGW1jIyOR9D615sc9F1s8G4I04ksIdwlWQCoAkZrfoA0At4/BuG3okKTM+GihsqZjrCSHd9/ErqDjr1FKm43KxyeIYUty3yGobMhPxLDhwsozqySDvg526inR2gcNMcR2Bxt1AVIjgusHJHiA/L8jXO0mYqa01oAS2lCQ2kfpSBsM+WKKKsFs6sjuNvModZUlTa0hSFJOxBG1ZFHANJHhnim8WrhOxsMqQqMpLw1k+IJS6pIT7AD6irMdplyfiIQYqI7pJ1OZCiof7cULCRgvEguvSHScqW4T96rVnu4RPVZrXfuPxTiUAp0qGUKSRhR61kcVrQnJGjpg1kfvY0b3BadPC9vxyLWfvV3VfYIvwNlhRiQS2ykEjlnFWFal4KNC6We33dnurhGQ6ByJyFJ+RG4oeV2dWRRVqVKUlQIwXM8/XGaMKlWQVrvZ9e4j5EG4MvR1ryApakFKdsbbjPyxR/w7AkW2zxocyQH32kkKWAcHJJ6/SrOpUIU1/jym7ZIftaUKltp1NocBKVY5j5kUq+GeIJsPi6AuUGkxpDym3QlOCNYIHX+7FOwik12k2ZUK7rVb2nQHh36VNoyG1Z3I98H3pU407Q7G004scor7VLwrem71ZIcoqCX1tgOtE+JKxsrb51dU1CRf8AaxYvjIDV2YSO9iApd8y2f8HH3pKSi40+HEqwoEaCOYI3rpbiqMZfDdyYT+ZcZYGPPFcyzVqLQ9TnViiXgD9Ol+Erwi/cOwbkhQJebHeAHOFjZQ9iDVxSl7BbsXIlxs6+TCkyGh0AVkKH1Gfem1QhlZxLAFzsNwgn/rx1oHzxt965hKD40qJBGytuorrA1zdx5b0WnjC5xmAdC3e+QD5L8WB7k/SmQf0BNDQ7E7p8ZwguEs/1LdIWz/2HxJ+yse1MKkN2L3J+NxeuCFhMeYworQr+9O6SPXnT5HKgfoS8PigFDB5GuWr5G+CvVwjaNAakuJCR0TqOPtiupTSL7XrAi3X5dzblMqTcFBXw2PGkgYKvLTsPc0UPSpGDs/k267Mp4VuzSUF1xbkCWk+JtwjKk465wT68jRFJ7P41sSy1OUmVIcd/pyQosAJGDg8xkcwOuD5Uq7XKES9W+YtxTLMeYy444nmhKVgqP0zXUEmLDvNu7qWwl+K+gK0uJ5g7g+hqpelx8FJMh2Zq6yYLcqMZklSfzoI0qAGwIxvtn13qoeKmtIxlIAB0jlRDf+zv8BbVOt778xhLveqS94lsgctJ/tqhW4AklRCR1J6Vmy+jIjk4SuSbrYIsgEakp7teN8KG1XNBHZY22iySHGpCXEPPlXdjm2QAPvgGjemx8BZKlSpRFEr4o6QT5V9qYzzqENJU5K20uMkaFDIUeo6GtB1xpQCQStSQQDkqO/8A51rJKgsavCHEAknSh1aR9AcVmZs9v8CzHBX0UpSiR7k1CFDardGicRxpoQQ+62trck4B8WPnt9hRgOVaqbbDQ8h9LCe9R+RRJJT02zWz5CoQ0JlwbQFNhBWSCD0FKO5cDQG3VBE9Xd/2HGQPnTfkQ47jhK28lXPJNem7ZBaVqREZCj+ooBNXZVC67PrVGsd+QI24faUgqO5ONxk+1NCvCG0J/KhKfkMV7qizQuc1yKUhtsHP6lZx9qA+LLPC4jksv3DwPIOlLjKcHT/afOmStCHBpcSlQ8lDIrF8FECsiMzn/YKidEFSrg63W9HxkNTyHmhrbcKtwRvnl6U2IzvfRmnT+tAV9RmsaoMV3ZyO2oZzgprZwAMCoQHuILpIhuqQ24WEIbCtamSpKvPf2pcSH7hfHVszOGYr5CipLzr61OYzjOUpVjzxqpz4qYFQgkjwxEZUI8+FqdeJUEtxnnABj8pUUke5puWYmLYYfxJVluOjWV/m2HWrGooAgggEHmDUILvj/iNAgIYlIejNOuANqZPeKeO+2hJyR586AYkNy7Pgtx5ZQc4U+ypCAPPB/bnTqm8PWl9S3HIaNShhWlSk5+YBrIuw2v4ctCIlKNAThCinb5g0LimXbQHdn0B623hWtICJEcgBWxRpIxgeu/0FMaqiy2K2WsqXBihtR2yVqUR9SatqtKij/9k="/>
          <p:cNvSpPr>
            <a:spLocks noChangeAspect="1" noChangeArrowheads="1"/>
          </p:cNvSpPr>
          <p:nvPr/>
        </p:nvSpPr>
        <p:spPr bwMode="auto">
          <a:xfrm>
            <a:off x="63500" y="-561975"/>
            <a:ext cx="1543050" cy="1152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http://4.bp.blogspot.com/_29Y1Ek2sVLs/TCayaXhiXkI/AAAAAAAAAI0/Yx-C8GtpVNo/s1600/ni%25C3%25B1o+agresivo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000108"/>
            <a:ext cx="3238500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https://lh4.googleusercontent.com/-zbWLZMXXjGo/TYOl6VizaHI/AAAAAAAAFRo/MIMNWv5OA1M/s400/Slide20.jpg"/>
          <p:cNvPicPr/>
          <p:nvPr/>
        </p:nvPicPr>
        <p:blipFill>
          <a:blip r:embed="rId2" cstate="print"/>
          <a:srcRect l="-38" t="37500" r="78712" b="8463"/>
          <a:stretch>
            <a:fillRect/>
          </a:stretch>
        </p:blipFill>
        <p:spPr bwMode="auto">
          <a:xfrm>
            <a:off x="0" y="28572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428728" y="714356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 smtClean="0">
                <a:latin typeface="Arial Black" pitchFamily="34" charset="0"/>
              </a:rPr>
              <a:t>GRACIAS </a:t>
            </a:r>
            <a:endParaRPr lang="es-ES" sz="7200" dirty="0">
              <a:latin typeface="Arial Black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2844" y="2428868"/>
            <a:ext cx="5786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Arial Black" pitchFamily="34" charset="0"/>
              </a:rPr>
              <a:t>LO QUE APRENDISTE HOY... COMPARTELO CON TU FAMILIA </a:t>
            </a:r>
            <a:endParaRPr lang="es-ES" sz="3200" dirty="0">
              <a:latin typeface="Arial Black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42910" y="4572008"/>
            <a:ext cx="57864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CLARA PATRICIA MESA P.</a:t>
            </a:r>
          </a:p>
          <a:p>
            <a:pPr algn="ctr"/>
            <a:endParaRPr lang="pt-BR" dirty="0" smtClean="0">
              <a:latin typeface="Arial Black" pitchFamily="34" charset="0"/>
            </a:endParaRPr>
          </a:p>
          <a:p>
            <a:pPr algn="ctr"/>
            <a:r>
              <a:rPr lang="pt-BR" dirty="0" smtClean="0">
                <a:latin typeface="Arial Black" pitchFamily="34" charset="0"/>
              </a:rPr>
              <a:t>COORDINADORA  DEL  PROYECTO DE ESCUELA DE PADRES</a:t>
            </a:r>
            <a:r>
              <a:rPr lang="pt-BR" dirty="0" smtClean="0"/>
              <a:t>.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>
                <a:latin typeface="Arial Black" pitchFamily="34" charset="0"/>
              </a:rPr>
              <a:t>INSTITUCION EDUCATIVA LUIS LÓPEZ DE MESA.</a:t>
            </a:r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es-ES" dirty="0"/>
          </a:p>
        </p:txBody>
      </p:sp>
      <p:pic>
        <p:nvPicPr>
          <p:cNvPr id="35842" name="Picture 2" descr="http://click.infospace.com/ClickHandler.ashx?du=http%3a%2f%2fblog-aconvivir.com.ar%2fwp-content%2fuploads%2f2011%2f07%2facoso-escolar.jpg&amp;ru=http%3a%2f%2fblog-aconvivir.com.ar%2fwp-content%2fuploads%2f2011%2f07%2facoso-escolar.jpg&amp;ld=20120425&amp;ap=4&amp;app=1&amp;c=babylon2.hp.row&amp;s=babylon2&amp;coi=372380&amp;cop=main-title&amp;euip=181.129.31.47&amp;npp=4&amp;p=0&amp;pp=0&amp;pvaid=1e0df847dfb84f15a0852be2b8798ca1&amp;ep=4&amp;mid=9&amp;hash=F9F4E056682715094894CDC6FB03587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286256"/>
            <a:ext cx="2928926" cy="2857520"/>
          </a:xfrm>
          <a:prstGeom prst="rect">
            <a:avLst/>
          </a:prstGeom>
          <a:noFill/>
        </p:spPr>
      </p:pic>
      <p:pic>
        <p:nvPicPr>
          <p:cNvPr id="35844" name="Picture 4" descr="http://click.infospace.com/ClickHandler.ashx?du=http%3a%2f%2fpadresexpertos.com%2fblog%2fwp-content%2fuploads%2f2011%2f02%2fimages.jpg&amp;ru=http%3a%2f%2fpadresexpertos.com%2fblog%2fwp-content%2fuploads%2f2011%2f02%2fimages.jpg&amp;ld=20120425&amp;ap=17&amp;app=1&amp;c=babylon2.hp.row&amp;s=babylon2&amp;coi=372380&amp;cop=main-title&amp;euip=181.129.31.47&amp;npp=17&amp;p=0&amp;pp=0&amp;pvaid=ce5e8a2e6070417db5cf0b409fca6e46&amp;ep=17&amp;mid=9&amp;hash=9393591283B22C5FFB3D4F62774EEA9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357430"/>
            <a:ext cx="335758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714348" y="642918"/>
            <a:ext cx="7929618" cy="5643602"/>
            <a:chOff x="857224" y="1000108"/>
            <a:chExt cx="7643866" cy="5286412"/>
          </a:xfrm>
        </p:grpSpPr>
        <p:pic>
          <p:nvPicPr>
            <p:cNvPr id="4" name="3 Imagen" descr="https://lh6.googleusercontent.com/-bH9ymza0X6k/TYOlzfcxmPI/AAAAAAAAFRk/eCBRkeRg2oc/s400/Slide19.jpg"/>
            <p:cNvPicPr/>
            <p:nvPr/>
          </p:nvPicPr>
          <p:blipFill>
            <a:blip r:embed="rId2" cstate="print"/>
            <a:srcRect r="51250" b="4999"/>
            <a:stretch>
              <a:fillRect/>
            </a:stretch>
          </p:blipFill>
          <p:spPr bwMode="auto">
            <a:xfrm>
              <a:off x="857224" y="1000108"/>
              <a:ext cx="3214710" cy="528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4 Imagen" descr="https://lh6.googleusercontent.com/-bH9ymza0X6k/TYOlzfcxmPI/AAAAAAAAFRk/eCBRkeRg2oc/s400/Slide19.jpg"/>
            <p:cNvPicPr/>
            <p:nvPr/>
          </p:nvPicPr>
          <p:blipFill>
            <a:blip r:embed="rId2" cstate="print"/>
            <a:srcRect l="48750" b="7499"/>
            <a:stretch>
              <a:fillRect/>
            </a:stretch>
          </p:blipFill>
          <p:spPr bwMode="auto">
            <a:xfrm>
              <a:off x="4071934" y="1000108"/>
              <a:ext cx="4429156" cy="528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1142944" y="0"/>
            <a:ext cx="8001056" cy="6858000"/>
            <a:chOff x="857224" y="714356"/>
            <a:chExt cx="6500858" cy="5429288"/>
          </a:xfrm>
        </p:grpSpPr>
        <p:pic>
          <p:nvPicPr>
            <p:cNvPr id="4" name="3 Imagen" descr="https://lh5.googleusercontent.com/-9F_cWnF7B84/TYOmB8KWynI/AAAAAAAAFRs/TQItNJ1RBQE/s400/Slide21.jpg"/>
            <p:cNvPicPr/>
            <p:nvPr/>
          </p:nvPicPr>
          <p:blipFill>
            <a:blip r:embed="rId2" cstate="print"/>
            <a:srcRect l="20896" b="7936"/>
            <a:stretch>
              <a:fillRect/>
            </a:stretch>
          </p:blipFill>
          <p:spPr bwMode="auto">
            <a:xfrm>
              <a:off x="857224" y="714356"/>
              <a:ext cx="6429420" cy="542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4 Imagen" descr="https://lh4.googleusercontent.com/-zbWLZMXXjGo/TYOl6VizaHI/AAAAAAAAFRo/MIMNWv5OA1M/s400/Slide20.jpg"/>
            <p:cNvPicPr/>
            <p:nvPr/>
          </p:nvPicPr>
          <p:blipFill>
            <a:blip r:embed="rId3" cstate="print"/>
            <a:srcRect l="-625" t="37500" r="78125" b="9765"/>
            <a:stretch>
              <a:fillRect/>
            </a:stretch>
          </p:blipFill>
          <p:spPr bwMode="auto">
            <a:xfrm>
              <a:off x="5429256" y="2285992"/>
              <a:ext cx="1928826" cy="3857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5 Imagen" descr="https://lh4.googleusercontent.com/-zbWLZMXXjGo/TYOl6VizaHI/AAAAAAAAFRo/MIMNWv5OA1M/s400/Slide20.jpg"/>
            <p:cNvPicPr/>
            <p:nvPr/>
          </p:nvPicPr>
          <p:blipFill>
            <a:blip r:embed="rId3" cstate="print"/>
            <a:srcRect l="-625" t="37500" r="90036" b="43749"/>
            <a:stretch>
              <a:fillRect/>
            </a:stretch>
          </p:blipFill>
          <p:spPr bwMode="auto">
            <a:xfrm rot="5202613">
              <a:off x="5266883" y="5542100"/>
              <a:ext cx="571504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6 Imagen" descr="https://lh4.googleusercontent.com/-zbWLZMXXjGo/TYOl6VizaHI/AAAAAAAAFRo/MIMNWv5OA1M/s400/Slide20.jpg"/>
            <p:cNvPicPr/>
            <p:nvPr/>
          </p:nvPicPr>
          <p:blipFill>
            <a:blip r:embed="rId3" cstate="print"/>
            <a:srcRect l="-625" t="37500" r="90036" b="43749"/>
            <a:stretch>
              <a:fillRect/>
            </a:stretch>
          </p:blipFill>
          <p:spPr bwMode="auto">
            <a:xfrm rot="8763210">
              <a:off x="5339111" y="2251414"/>
              <a:ext cx="571504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9 Imagen" descr="https://lh4.googleusercontent.com/-zbWLZMXXjGo/TYOl6VizaHI/AAAAAAAAFRo/MIMNWv5OA1M/s400/Slide20.jpg"/>
          <p:cNvPicPr/>
          <p:nvPr/>
        </p:nvPicPr>
        <p:blipFill>
          <a:blip r:embed="rId3" cstate="print"/>
          <a:srcRect l="-625" t="37500" r="78125"/>
          <a:stretch>
            <a:fillRect/>
          </a:stretch>
        </p:blipFill>
        <p:spPr bwMode="auto">
          <a:xfrm>
            <a:off x="0" y="0"/>
            <a:ext cx="15001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s://lh5.googleusercontent.com/-maIOzXoRb5A/TYOmI2Dq7rI/AAAAAAAAFRw/3BmczYjS0nQ/s400/Slide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28604"/>
            <a:ext cx="721523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s://lh4.googleusercontent.com/-zbWLZMXXjGo/TYOl6VizaHI/AAAAAAAAFRo/MIMNWv5OA1M/s400/Slide20.jpg"/>
          <p:cNvPicPr/>
          <p:nvPr/>
        </p:nvPicPr>
        <p:blipFill>
          <a:blip r:embed="rId3" cstate="print"/>
          <a:srcRect l="-625" t="37500" r="78125"/>
          <a:stretch>
            <a:fillRect/>
          </a:stretch>
        </p:blipFill>
        <p:spPr bwMode="auto">
          <a:xfrm>
            <a:off x="0" y="0"/>
            <a:ext cx="15001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s://lh3.googleusercontent.com/-7mHLaPHR_E4/TYOmRaj-loI/AAAAAAAAFR0/GqSovMHJcK8/s400/Slide23.jpg"/>
          <p:cNvPicPr/>
          <p:nvPr/>
        </p:nvPicPr>
        <p:blipFill>
          <a:blip r:embed="rId2" cstate="print"/>
          <a:srcRect l="21000" t="12903" b="8064"/>
          <a:stretch>
            <a:fillRect/>
          </a:stretch>
        </p:blipFill>
        <p:spPr bwMode="auto">
          <a:xfrm>
            <a:off x="1428728" y="0"/>
            <a:ext cx="7715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s://lh4.googleusercontent.com/-zbWLZMXXjGo/TYOl6VizaHI/AAAAAAAAFRo/MIMNWv5OA1M/s400/Slide20.jpg"/>
          <p:cNvPicPr/>
          <p:nvPr/>
        </p:nvPicPr>
        <p:blipFill>
          <a:blip r:embed="rId3" cstate="print"/>
          <a:srcRect l="-625" t="37500" r="78125"/>
          <a:stretch>
            <a:fillRect/>
          </a:stretch>
        </p:blipFill>
        <p:spPr bwMode="auto">
          <a:xfrm>
            <a:off x="0" y="0"/>
            <a:ext cx="15001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https://lh4.googleusercontent.com/-abR9GLMRpZY/TYOmb59VBuI/AAAAAAAAFR4/N4_oyP0TtAM/s400/Slide24.jpg"/>
          <p:cNvPicPr/>
          <p:nvPr/>
        </p:nvPicPr>
        <p:blipFill>
          <a:blip r:embed="rId2" cstate="print"/>
          <a:srcRect r="42500"/>
          <a:stretch>
            <a:fillRect/>
          </a:stretch>
        </p:blipFill>
        <p:spPr bwMode="auto">
          <a:xfrm>
            <a:off x="1428728" y="0"/>
            <a:ext cx="3643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s://lh4.googleusercontent.com/-abR9GLMRpZY/TYOmb59VBuI/AAAAAAAAFR4/N4_oyP0TtAM/s400/Slide24.jpg"/>
          <p:cNvPicPr/>
          <p:nvPr/>
        </p:nvPicPr>
        <p:blipFill>
          <a:blip r:embed="rId2" cstate="print"/>
          <a:srcRect l="58125" b="7499"/>
          <a:stretch>
            <a:fillRect/>
          </a:stretch>
        </p:blipFill>
        <p:spPr bwMode="auto">
          <a:xfrm>
            <a:off x="5072066" y="0"/>
            <a:ext cx="40719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https://lh4.googleusercontent.com/-zbWLZMXXjGo/TYOl6VizaHI/AAAAAAAAFRo/MIMNWv5OA1M/s400/Slide20.jpg"/>
          <p:cNvPicPr/>
          <p:nvPr/>
        </p:nvPicPr>
        <p:blipFill>
          <a:blip r:embed="rId3" cstate="print"/>
          <a:srcRect l="-625" t="37500" r="78125" b="8463"/>
          <a:stretch>
            <a:fillRect/>
          </a:stretch>
        </p:blipFill>
        <p:spPr bwMode="auto">
          <a:xfrm>
            <a:off x="0" y="0"/>
            <a:ext cx="15001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https://lh6.googleusercontent.com/-T1yKDR-4iXA/TYOmk0zfgaI/AAAAAAAAFR8/zB9uMMUDcmM/s400/Slide25.jpg"/>
          <p:cNvPicPr/>
          <p:nvPr/>
        </p:nvPicPr>
        <p:blipFill>
          <a:blip r:embed="rId2" cstate="print"/>
          <a:srcRect l="48125" b="7500"/>
          <a:stretch>
            <a:fillRect/>
          </a:stretch>
        </p:blipFill>
        <p:spPr bwMode="auto">
          <a:xfrm>
            <a:off x="1428728" y="0"/>
            <a:ext cx="5143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https://lh4.googleusercontent.com/-zbWLZMXXjGo/TYOl6VizaHI/AAAAAAAAFRo/MIMNWv5OA1M/s400/Slide20.jpg"/>
          <p:cNvPicPr/>
          <p:nvPr/>
        </p:nvPicPr>
        <p:blipFill>
          <a:blip r:embed="rId3" cstate="print"/>
          <a:srcRect l="-625" t="37500" r="78125"/>
          <a:stretch>
            <a:fillRect/>
          </a:stretch>
        </p:blipFill>
        <p:spPr bwMode="auto">
          <a:xfrm>
            <a:off x="0" y="0"/>
            <a:ext cx="15001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Acoso esc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428736"/>
            <a:ext cx="3214678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s://lh4.googleusercontent.com/-zbWLZMXXjGo/TYOl6VizaHI/AAAAAAAAFRo/MIMNWv5OA1M/s400/Slide20.jpg"/>
          <p:cNvPicPr/>
          <p:nvPr/>
        </p:nvPicPr>
        <p:blipFill>
          <a:blip r:embed="rId2" cstate="print"/>
          <a:srcRect l="-625" t="37500" r="78125"/>
          <a:stretch>
            <a:fillRect/>
          </a:stretch>
        </p:blipFill>
        <p:spPr bwMode="auto">
          <a:xfrm>
            <a:off x="0" y="0"/>
            <a:ext cx="15001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https://lh3.googleusercontent.com/-2_daQgSkgNw/TYOmuM2XvuI/AAAAAAAAFSA/PSvY3W3fhCM/s400/Slide26.jpg"/>
          <p:cNvPicPr/>
          <p:nvPr/>
        </p:nvPicPr>
        <p:blipFill>
          <a:blip r:embed="rId3" cstate="print"/>
          <a:srcRect l="20000" b="7500"/>
          <a:stretch>
            <a:fillRect/>
          </a:stretch>
        </p:blipFill>
        <p:spPr bwMode="auto">
          <a:xfrm>
            <a:off x="1428728" y="0"/>
            <a:ext cx="7715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30</Words>
  <Application>Microsoft Office PowerPoint</Application>
  <PresentationFormat>Presentación en pantalla (4:3)</PresentationFormat>
  <Paragraphs>11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COORDINACION</cp:lastModifiedBy>
  <cp:revision>23</cp:revision>
  <dcterms:created xsi:type="dcterms:W3CDTF">2012-04-22T21:15:31Z</dcterms:created>
  <dcterms:modified xsi:type="dcterms:W3CDTF">2013-07-25T11:15:19Z</dcterms:modified>
</cp:coreProperties>
</file>